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E474F-7EAF-410D-B88C-66058F6BCEAB}" type="datetimeFigureOut">
              <a:rPr lang="es-MX" smtClean="0"/>
              <a:t>27/07/2010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954A-8448-4D5A-8A57-B8707A5C3FA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9954A-8448-4D5A-8A57-B8707A5C3FAD}" type="slidenum">
              <a:rPr lang="es-MX" smtClean="0"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6F5AB-5ED5-4060-9CF0-861C1F8FFFD9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BDEA-7422-4EBC-B4B1-C9F2E78ECE4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193723"/>
            <a:ext cx="8229600" cy="333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838200" y="4800600"/>
            <a:ext cx="29718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Asi</a:t>
            </a:r>
            <a:r>
              <a:rPr lang="en-US" dirty="0" smtClean="0"/>
              <a:t> se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firmo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: </a:t>
            </a:r>
            <a:r>
              <a:rPr lang="en-US" dirty="0" err="1" smtClean="0"/>
              <a:t>visualizar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endParaRPr lang="es-C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09600" y="1295400"/>
            <a:ext cx="8229600" cy="396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0" y="5257800"/>
            <a:ext cx="1600200" cy="16002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firmaron</a:t>
            </a:r>
            <a:r>
              <a:rPr lang="en-US" dirty="0" smtClean="0"/>
              <a:t> se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detalle</a:t>
            </a:r>
            <a:r>
              <a:rPr lang="en-US" dirty="0" smtClean="0"/>
              <a:t> de la </a:t>
            </a:r>
            <a:r>
              <a:rPr lang="en-US" dirty="0" err="1" smtClean="0"/>
              <a:t>oferta</a:t>
            </a:r>
            <a:endParaRPr lang="es-C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52600" y="1295400"/>
            <a:ext cx="65810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: </a:t>
            </a:r>
            <a:r>
              <a:rPr lang="en-US" dirty="0" err="1" smtClean="0"/>
              <a:t>Ingreso</a:t>
            </a:r>
            <a:r>
              <a:rPr lang="en-US" dirty="0" smtClean="0"/>
              <a:t> de </a:t>
            </a:r>
            <a:r>
              <a:rPr lang="en-US" dirty="0" err="1" smtClean="0"/>
              <a:t>descuentos</a:t>
            </a:r>
            <a:endParaRPr lang="es-C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020527"/>
            <a:ext cx="8229600" cy="3685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Arrow Callout 3"/>
          <p:cNvSpPr/>
          <p:nvPr/>
        </p:nvSpPr>
        <p:spPr>
          <a:xfrm>
            <a:off x="3429000" y="3581400"/>
            <a:ext cx="3657600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descuento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( base o </a:t>
            </a:r>
            <a:r>
              <a:rPr lang="en-US" dirty="0" err="1" smtClean="0"/>
              <a:t>alternativas</a:t>
            </a:r>
            <a:r>
              <a:rPr lang="en-US" dirty="0" smtClean="0"/>
              <a:t> )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Ingreso</a:t>
            </a:r>
            <a:r>
              <a:rPr lang="en-US" dirty="0" smtClean="0"/>
              <a:t> de </a:t>
            </a:r>
            <a:r>
              <a:rPr lang="en-US" dirty="0" err="1" smtClean="0"/>
              <a:t>descuentos</a:t>
            </a:r>
            <a:endParaRPr lang="es-C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905000"/>
            <a:ext cx="8229600" cy="328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1371600" y="4953000"/>
            <a:ext cx="26670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los </a:t>
            </a:r>
            <a:r>
              <a:rPr lang="en-US" dirty="0" err="1" smtClean="0"/>
              <a:t>descuentos</a:t>
            </a:r>
            <a:r>
              <a:rPr lang="en-US" dirty="0" smtClean="0"/>
              <a:t>  </a:t>
            </a:r>
            <a:r>
              <a:rPr lang="en-US" dirty="0" err="1" smtClean="0"/>
              <a:t>ingresados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ingreso</a:t>
            </a:r>
            <a:r>
              <a:rPr lang="en-US" dirty="0" smtClean="0"/>
              <a:t> de </a:t>
            </a:r>
            <a:r>
              <a:rPr lang="en-US" dirty="0" err="1" smtClean="0"/>
              <a:t>observaciones</a:t>
            </a:r>
            <a:endParaRPr lang="es-C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33400" y="1447800"/>
            <a:ext cx="8229600" cy="4383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Arrow Callout 3"/>
          <p:cNvSpPr/>
          <p:nvPr/>
        </p:nvSpPr>
        <p:spPr>
          <a:xfrm>
            <a:off x="3048000" y="1371600"/>
            <a:ext cx="4495800" cy="9144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75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Pestaña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ingresar</a:t>
            </a:r>
            <a:r>
              <a:rPr lang="en-US" dirty="0" smtClean="0"/>
              <a:t> </a:t>
            </a:r>
            <a:r>
              <a:rPr lang="en-US" dirty="0" err="1" smtClean="0"/>
              <a:t>observaciones</a:t>
            </a:r>
            <a:r>
              <a:rPr lang="en-US" dirty="0" smtClean="0"/>
              <a:t> de los </a:t>
            </a:r>
            <a:r>
              <a:rPr lang="en-US" dirty="0" err="1" smtClean="0"/>
              <a:t>asistentes</a:t>
            </a:r>
            <a:r>
              <a:rPr lang="en-US" dirty="0" smtClean="0"/>
              <a:t> y el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cambio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generación</a:t>
            </a:r>
            <a:r>
              <a:rPr lang="en-US" dirty="0" smtClean="0"/>
              <a:t> del </a:t>
            </a:r>
            <a:r>
              <a:rPr lang="en-US" dirty="0" err="1" smtClean="0"/>
              <a:t>acta</a:t>
            </a:r>
            <a:endParaRPr lang="es-C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14400" y="1524000"/>
            <a:ext cx="8229600" cy="40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381000" y="4191000"/>
            <a:ext cx="2045208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Enlace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descargar</a:t>
            </a:r>
            <a:r>
              <a:rPr lang="en-US" dirty="0" smtClean="0"/>
              <a:t> el </a:t>
            </a:r>
            <a:r>
              <a:rPr lang="en-US" dirty="0" err="1" smtClean="0"/>
              <a:t>acta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detalle</a:t>
            </a:r>
            <a:r>
              <a:rPr lang="en-US" dirty="0" smtClean="0"/>
              <a:t> del </a:t>
            </a:r>
            <a:r>
              <a:rPr lang="en-US" dirty="0" err="1" smtClean="0"/>
              <a:t>acta</a:t>
            </a:r>
            <a:endParaRPr lang="es-C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0" y="1219200"/>
            <a:ext cx="502271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firma digital del </a:t>
            </a:r>
            <a:r>
              <a:rPr lang="en-US" dirty="0" err="1" smtClean="0"/>
              <a:t>acta</a:t>
            </a:r>
            <a:endParaRPr lang="es-C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667000" y="1295400"/>
            <a:ext cx="433487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acta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y </a:t>
            </a:r>
            <a:r>
              <a:rPr lang="en-US" dirty="0" err="1" smtClean="0"/>
              <a:t>cerrar</a:t>
            </a:r>
            <a:r>
              <a:rPr lang="en-US" dirty="0" smtClean="0"/>
              <a:t> el </a:t>
            </a:r>
            <a:r>
              <a:rPr lang="en-US" dirty="0" err="1" smtClean="0"/>
              <a:t>acto</a:t>
            </a:r>
            <a:endParaRPr lang="es-CR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600200"/>
            <a:ext cx="8229600" cy="406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Arrow Callout 3"/>
          <p:cNvSpPr/>
          <p:nvPr/>
        </p:nvSpPr>
        <p:spPr>
          <a:xfrm>
            <a:off x="5257800" y="4572000"/>
            <a:ext cx="2667000" cy="685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2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acta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trámite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encontrarse</a:t>
            </a:r>
            <a:r>
              <a:rPr lang="en-US" dirty="0" smtClean="0"/>
              <a:t> en </a:t>
            </a:r>
            <a:r>
              <a:rPr lang="en-US" dirty="0" err="1" smtClean="0"/>
              <a:t>analisis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proveedor</a:t>
            </a:r>
            <a:r>
              <a:rPr lang="en-US" dirty="0" smtClean="0"/>
              <a:t> </a:t>
            </a:r>
            <a:r>
              <a:rPr lang="en-US" dirty="0" err="1" smtClean="0"/>
              <a:t>institucional</a:t>
            </a:r>
            <a:r>
              <a:rPr lang="en-US" dirty="0" smtClean="0"/>
              <a:t> </a:t>
            </a:r>
            <a:r>
              <a:rPr lang="en-US" dirty="0" err="1" smtClean="0"/>
              <a:t>autoriza</a:t>
            </a:r>
            <a:r>
              <a:rPr lang="en-US" dirty="0" smtClean="0"/>
              <a:t> a los </a:t>
            </a:r>
            <a:r>
              <a:rPr lang="en-US" dirty="0" err="1" smtClean="0"/>
              <a:t>usuarios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realizarán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usuarios</a:t>
            </a:r>
            <a:r>
              <a:rPr lang="en-US" dirty="0" smtClean="0"/>
              <a:t> </a:t>
            </a:r>
            <a:r>
              <a:rPr lang="en-US" dirty="0" err="1" smtClean="0"/>
              <a:t>autorizados</a:t>
            </a:r>
            <a:r>
              <a:rPr lang="en-US" dirty="0" smtClean="0"/>
              <a:t> </a:t>
            </a:r>
            <a:r>
              <a:rPr lang="en-US" dirty="0" err="1" smtClean="0"/>
              <a:t>firman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endParaRPr lang="en-US" dirty="0" smtClean="0"/>
          </a:p>
          <a:p>
            <a:r>
              <a:rPr lang="en-US" dirty="0" err="1" smtClean="0"/>
              <a:t>Visualizar</a:t>
            </a:r>
            <a:r>
              <a:rPr lang="en-US" dirty="0" smtClean="0"/>
              <a:t> </a:t>
            </a:r>
            <a:r>
              <a:rPr lang="en-US" dirty="0" err="1" smtClean="0"/>
              <a:t>oferta</a:t>
            </a:r>
            <a:r>
              <a:rPr lang="en-US" dirty="0" smtClean="0"/>
              <a:t> y registrar </a:t>
            </a:r>
            <a:r>
              <a:rPr lang="en-US" dirty="0" err="1" smtClean="0"/>
              <a:t>descuentos</a:t>
            </a:r>
            <a:endParaRPr lang="en-US" dirty="0" smtClean="0"/>
          </a:p>
          <a:p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cambio</a:t>
            </a:r>
            <a:r>
              <a:rPr lang="en-US" dirty="0" smtClean="0"/>
              <a:t> y </a:t>
            </a:r>
            <a:r>
              <a:rPr lang="en-US" dirty="0" err="1" smtClean="0"/>
              <a:t>observaciones</a:t>
            </a:r>
            <a:endParaRPr lang="en-US" dirty="0" smtClean="0"/>
          </a:p>
          <a:p>
            <a:r>
              <a:rPr lang="en-US" dirty="0" err="1" smtClean="0"/>
              <a:t>Generar</a:t>
            </a:r>
            <a:r>
              <a:rPr lang="en-US" dirty="0" smtClean="0"/>
              <a:t> </a:t>
            </a:r>
            <a:r>
              <a:rPr lang="en-US" dirty="0" err="1" smtClean="0"/>
              <a:t>acta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n-US" dirty="0" smtClean="0"/>
          </a:p>
          <a:p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acta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r>
              <a:rPr lang="en-US" dirty="0" smtClean="0"/>
              <a:t> y </a:t>
            </a:r>
            <a:r>
              <a:rPr lang="en-US" dirty="0" err="1" smtClean="0"/>
              <a:t>cerrar</a:t>
            </a:r>
            <a:r>
              <a:rPr lang="en-US" dirty="0" smtClean="0"/>
              <a:t> el </a:t>
            </a:r>
            <a:r>
              <a:rPr lang="en-US" dirty="0" err="1" smtClean="0"/>
              <a:t>acto</a:t>
            </a:r>
            <a:endParaRPr lang="en-US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ofertas</a:t>
            </a:r>
            <a:r>
              <a:rPr lang="en-US" dirty="0" smtClean="0"/>
              <a:t> </a:t>
            </a:r>
            <a:r>
              <a:rPr lang="en-US" dirty="0" err="1" smtClean="0"/>
              <a:t>publicas</a:t>
            </a:r>
            <a:endParaRPr lang="es-C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447800"/>
            <a:ext cx="8229600" cy="416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Arrow Callout 3"/>
          <p:cNvSpPr/>
          <p:nvPr/>
        </p:nvSpPr>
        <p:spPr>
          <a:xfrm>
            <a:off x="5257800" y="4724400"/>
            <a:ext cx="3200400" cy="9144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5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cierra</a:t>
            </a:r>
            <a:r>
              <a:rPr lang="en-US" dirty="0" smtClean="0"/>
              <a:t> el </a:t>
            </a:r>
            <a:r>
              <a:rPr lang="en-US" dirty="0" err="1" smtClean="0"/>
              <a:t>acto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r>
              <a:rPr lang="en-US" dirty="0" smtClean="0"/>
              <a:t> </a:t>
            </a:r>
            <a:r>
              <a:rPr lang="en-US" dirty="0" err="1" smtClean="0"/>
              <a:t>quedan</a:t>
            </a:r>
            <a:r>
              <a:rPr lang="en-US" dirty="0" smtClean="0"/>
              <a:t> </a:t>
            </a:r>
            <a:r>
              <a:rPr lang="en-US" dirty="0" err="1" smtClean="0"/>
              <a:t>publicas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 : </a:t>
            </a:r>
            <a:r>
              <a:rPr lang="en-US" dirty="0" err="1" smtClean="0"/>
              <a:t>ofertas</a:t>
            </a:r>
            <a:r>
              <a:rPr lang="en-US" dirty="0" smtClean="0"/>
              <a:t> </a:t>
            </a:r>
            <a:r>
              <a:rPr lang="en-US" smtClean="0"/>
              <a:t>publicas</a:t>
            </a:r>
            <a:endParaRPr lang="es-C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62000" y="1295400"/>
            <a:ext cx="7638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Crear</a:t>
            </a:r>
            <a:r>
              <a:rPr lang="en-US" dirty="0" smtClean="0"/>
              <a:t> un </a:t>
            </a:r>
            <a:r>
              <a:rPr lang="en-US" dirty="0" err="1" smtClean="0"/>
              <a:t>trámite</a:t>
            </a:r>
            <a:r>
              <a:rPr lang="en-US" dirty="0" smtClean="0"/>
              <a:t> con </a:t>
            </a:r>
            <a:r>
              <a:rPr lang="en-US" dirty="0" err="1" smtClean="0"/>
              <a:t>metodología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Precio</a:t>
            </a:r>
            <a:r>
              <a:rPr lang="en-US" dirty="0" smtClean="0"/>
              <a:t> 80pts</a:t>
            </a:r>
          </a:p>
          <a:p>
            <a:pPr lvl="1"/>
            <a:r>
              <a:rPr lang="en-US" dirty="0" err="1" smtClean="0"/>
              <a:t>Plazo</a:t>
            </a:r>
            <a:r>
              <a:rPr lang="en-US" dirty="0" smtClean="0"/>
              <a:t> de </a:t>
            </a:r>
            <a:r>
              <a:rPr lang="en-US" dirty="0" err="1" smtClean="0"/>
              <a:t>entrega</a:t>
            </a:r>
            <a:r>
              <a:rPr lang="en-US" dirty="0" smtClean="0"/>
              <a:t> 10 pts</a:t>
            </a:r>
          </a:p>
          <a:p>
            <a:pPr lvl="1"/>
            <a:r>
              <a:rPr lang="en-US" dirty="0" err="1" smtClean="0"/>
              <a:t>Garantia</a:t>
            </a:r>
            <a:r>
              <a:rPr lang="en-US" dirty="0" smtClean="0"/>
              <a:t> del </a:t>
            </a:r>
            <a:r>
              <a:rPr lang="en-US" dirty="0" err="1" smtClean="0"/>
              <a:t>producto</a:t>
            </a:r>
            <a:r>
              <a:rPr lang="en-US" dirty="0" smtClean="0"/>
              <a:t> 10 pts</a:t>
            </a:r>
          </a:p>
          <a:p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varias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endParaRPr lang="en-US" dirty="0" smtClean="0"/>
          </a:p>
          <a:p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pase</a:t>
            </a:r>
            <a:r>
              <a:rPr lang="en-US" dirty="0" smtClean="0"/>
              <a:t> la </a:t>
            </a:r>
            <a:r>
              <a:rPr lang="en-US" dirty="0" err="1" smtClean="0"/>
              <a:t>fecha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n-US" dirty="0" smtClean="0"/>
          </a:p>
          <a:p>
            <a:r>
              <a:rPr lang="en-US" dirty="0" err="1" smtClean="0"/>
              <a:t>Actualizar</a:t>
            </a:r>
            <a:r>
              <a:rPr lang="en-US" dirty="0" smtClean="0"/>
              <a:t> el </a:t>
            </a:r>
            <a:r>
              <a:rPr lang="en-US" dirty="0" err="1" smtClean="0"/>
              <a:t>estado</a:t>
            </a:r>
            <a:r>
              <a:rPr lang="en-US" dirty="0" smtClean="0"/>
              <a:t> del </a:t>
            </a:r>
            <a:r>
              <a:rPr lang="en-US" dirty="0" err="1" smtClean="0"/>
              <a:t>trámite</a:t>
            </a:r>
            <a:endParaRPr lang="en-US" dirty="0" smtClean="0"/>
          </a:p>
          <a:p>
            <a:r>
              <a:rPr lang="en-US" dirty="0" err="1" smtClean="0"/>
              <a:t>Realizar</a:t>
            </a:r>
            <a:r>
              <a:rPr lang="en-US" dirty="0" smtClean="0"/>
              <a:t> la </a:t>
            </a:r>
            <a:r>
              <a:rPr lang="en-US" smtClean="0"/>
              <a:t>apertura</a:t>
            </a:r>
            <a:endParaRPr lang="es-C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Buscar</a:t>
            </a:r>
            <a:r>
              <a:rPr lang="en-US" dirty="0" smtClean="0"/>
              <a:t> el </a:t>
            </a:r>
            <a:r>
              <a:rPr lang="en-US" dirty="0" err="1" smtClean="0"/>
              <a:t>trámite</a:t>
            </a:r>
            <a:endParaRPr lang="es-CR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447142"/>
            <a:ext cx="8229600" cy="283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entagon 6"/>
          <p:cNvSpPr/>
          <p:nvPr/>
        </p:nvSpPr>
        <p:spPr>
          <a:xfrm>
            <a:off x="381000" y="2667000"/>
            <a:ext cx="251460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Incluir</a:t>
            </a:r>
            <a:r>
              <a:rPr lang="en-US" dirty="0" smtClean="0"/>
              <a:t> el </a:t>
            </a:r>
            <a:r>
              <a:rPr lang="en-US" dirty="0" err="1" smtClean="0"/>
              <a:t>número</a:t>
            </a:r>
            <a:r>
              <a:rPr lang="en-US" dirty="0" smtClean="0"/>
              <a:t> del </a:t>
            </a:r>
            <a:r>
              <a:rPr lang="en-US" dirty="0" err="1" smtClean="0"/>
              <a:t>trámite</a:t>
            </a:r>
            <a:r>
              <a:rPr lang="en-US" dirty="0" smtClean="0"/>
              <a:t> y </a:t>
            </a: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buscar</a:t>
            </a:r>
            <a:endParaRPr lang="es-CR" dirty="0"/>
          </a:p>
        </p:txBody>
      </p:sp>
      <p:sp>
        <p:nvSpPr>
          <p:cNvPr id="8" name="Up Arrow Callout 7"/>
          <p:cNvSpPr/>
          <p:nvPr/>
        </p:nvSpPr>
        <p:spPr>
          <a:xfrm>
            <a:off x="0" y="4191000"/>
            <a:ext cx="2286000" cy="762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en el </a:t>
            </a:r>
            <a:r>
              <a:rPr lang="en-US" dirty="0" err="1" smtClean="0"/>
              <a:t>número</a:t>
            </a:r>
            <a:r>
              <a:rPr lang="en-US" dirty="0" smtClean="0"/>
              <a:t> del </a:t>
            </a:r>
            <a:r>
              <a:rPr lang="en-US" dirty="0" err="1" smtClean="0"/>
              <a:t>trámite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r>
              <a:rPr lang="en-US" dirty="0" smtClean="0"/>
              <a:t>: </a:t>
            </a:r>
            <a:r>
              <a:rPr lang="en-US" dirty="0" err="1" smtClean="0"/>
              <a:t>autorización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endParaRPr lang="es-C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318376"/>
            <a:ext cx="8229600" cy="308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6934200" y="5029200"/>
            <a:ext cx="18288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Realizar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r>
              <a:rPr lang="en-US" dirty="0" smtClean="0"/>
              <a:t>: </a:t>
            </a:r>
            <a:r>
              <a:rPr lang="en-US" dirty="0" err="1" smtClean="0"/>
              <a:t>autorización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endParaRPr lang="es-C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33400" y="1524000"/>
            <a:ext cx="8229600" cy="450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2133600" y="4572000"/>
            <a:ext cx="182880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Apertura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r>
              <a:rPr lang="en-US" dirty="0" smtClean="0"/>
              <a:t>: </a:t>
            </a:r>
            <a:r>
              <a:rPr lang="en-US" dirty="0" err="1" smtClean="0"/>
              <a:t>autorización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endParaRPr lang="es-C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273867"/>
            <a:ext cx="8229600" cy="31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457200" y="4953000"/>
            <a:ext cx="34290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 </a:t>
            </a:r>
            <a:r>
              <a:rPr lang="en-US" dirty="0" err="1" smtClean="0"/>
              <a:t>autorizar</a:t>
            </a:r>
            <a:r>
              <a:rPr lang="en-US" dirty="0" smtClean="0"/>
              <a:t> </a:t>
            </a:r>
            <a:r>
              <a:rPr lang="en-US" dirty="0" err="1" smtClean="0"/>
              <a:t>usuarios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firma la </a:t>
            </a:r>
            <a:r>
              <a:rPr lang="en-US" dirty="0" err="1" smtClean="0"/>
              <a:t>apertura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r>
              <a:rPr lang="en-US" dirty="0" smtClean="0"/>
              <a:t>: </a:t>
            </a:r>
            <a:r>
              <a:rPr lang="en-US" dirty="0" err="1" smtClean="0"/>
              <a:t>autorización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endParaRPr lang="es-C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555483"/>
            <a:ext cx="8229600" cy="261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3048000" y="4876800"/>
            <a:ext cx="3200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Seleccionar</a:t>
            </a:r>
            <a:r>
              <a:rPr lang="en-US" dirty="0" smtClean="0"/>
              <a:t> al </a:t>
            </a:r>
            <a:r>
              <a:rPr lang="en-US" dirty="0" err="1" smtClean="0"/>
              <a:t>menos</a:t>
            </a:r>
            <a:r>
              <a:rPr lang="en-US" dirty="0" smtClean="0"/>
              <a:t> 2 </a:t>
            </a:r>
            <a:r>
              <a:rPr lang="en-US" dirty="0" err="1" smtClean="0"/>
              <a:t>usuarios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firmarán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Apertura</a:t>
            </a:r>
            <a:r>
              <a:rPr lang="en-US" dirty="0" smtClean="0"/>
              <a:t> de </a:t>
            </a:r>
            <a:r>
              <a:rPr lang="en-US" dirty="0" err="1" smtClean="0"/>
              <a:t>ofertas</a:t>
            </a:r>
            <a:r>
              <a:rPr lang="en-US" dirty="0" smtClean="0"/>
              <a:t>: </a:t>
            </a:r>
            <a:r>
              <a:rPr lang="en-US" dirty="0" err="1" smtClean="0"/>
              <a:t>autorización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endParaRPr lang="es-C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3353890"/>
            <a:ext cx="8229600" cy="101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p Arrow Callout 4"/>
          <p:cNvSpPr/>
          <p:nvPr/>
        </p:nvSpPr>
        <p:spPr>
          <a:xfrm>
            <a:off x="3200400" y="4495800"/>
            <a:ext cx="26670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Guardar</a:t>
            </a:r>
            <a:r>
              <a:rPr lang="en-US" dirty="0" smtClean="0"/>
              <a:t> los </a:t>
            </a:r>
            <a:r>
              <a:rPr lang="en-US" dirty="0" err="1" smtClean="0"/>
              <a:t>usuarios</a:t>
            </a:r>
            <a:r>
              <a:rPr lang="en-US" dirty="0" smtClean="0"/>
              <a:t> </a:t>
            </a:r>
            <a:r>
              <a:rPr lang="en-US" dirty="0" err="1" smtClean="0"/>
              <a:t>autorizados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Apertura</a:t>
            </a:r>
            <a:r>
              <a:rPr lang="en-US" dirty="0" smtClean="0"/>
              <a:t>: </a:t>
            </a:r>
            <a:r>
              <a:rPr lang="en-US" dirty="0" err="1" smtClean="0"/>
              <a:t>firmar</a:t>
            </a:r>
            <a:r>
              <a:rPr lang="en-US" dirty="0" smtClean="0"/>
              <a:t> </a:t>
            </a:r>
            <a:r>
              <a:rPr lang="en-US" dirty="0" err="1" smtClean="0"/>
              <a:t>apertura</a:t>
            </a:r>
            <a:endParaRPr lang="es-CR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168596"/>
            <a:ext cx="8229600" cy="338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Up Arrow Callout 3"/>
          <p:cNvSpPr/>
          <p:nvPr/>
        </p:nvSpPr>
        <p:spPr>
          <a:xfrm>
            <a:off x="3276600" y="5181600"/>
            <a:ext cx="3505200" cy="1143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Ingresar</a:t>
            </a:r>
            <a:r>
              <a:rPr lang="en-US" dirty="0" smtClean="0"/>
              <a:t> con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firmar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r>
              <a:rPr lang="en-US" dirty="0" smtClean="0"/>
              <a:t> y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Firmar</a:t>
            </a:r>
            <a:r>
              <a:rPr lang="en-US" dirty="0" smtClean="0"/>
              <a:t> la </a:t>
            </a:r>
            <a:r>
              <a:rPr lang="en-US" dirty="0" err="1" smtClean="0"/>
              <a:t>apertura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81</TotalTime>
  <Words>358</Words>
  <Application>Microsoft Office PowerPoint</Application>
  <PresentationFormat>Presentación en pantalla (4:3)</PresentationFormat>
  <Paragraphs>75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TemaComprared</vt:lpstr>
      <vt:lpstr>Apertura de ofertas</vt:lpstr>
      <vt:lpstr>Apertura de ofertas</vt:lpstr>
      <vt:lpstr>Buscar el trámite</vt:lpstr>
      <vt:lpstr>Apertura de ofertas: autorización de usuarios</vt:lpstr>
      <vt:lpstr>Apertura de ofertas: autorización de usuarios</vt:lpstr>
      <vt:lpstr>Apertura de ofertas: autorización de usuarios</vt:lpstr>
      <vt:lpstr>Apertura de ofertas: autorización de usuarios</vt:lpstr>
      <vt:lpstr>Apertura de ofertas: autorización de usuarios</vt:lpstr>
      <vt:lpstr>Apertura: firmar apertura</vt:lpstr>
      <vt:lpstr>Diapositiva 10</vt:lpstr>
      <vt:lpstr>Apertura: visualizar ofertas</vt:lpstr>
      <vt:lpstr>Apertura : detalle de la oferta</vt:lpstr>
      <vt:lpstr>Apertura: Ingreso de descuentos</vt:lpstr>
      <vt:lpstr>Apertura : Ingreso de descuentos</vt:lpstr>
      <vt:lpstr>Apertura : ingreso de observaciones</vt:lpstr>
      <vt:lpstr>Apertura : generación del acta</vt:lpstr>
      <vt:lpstr>Apertura : detalle del acta</vt:lpstr>
      <vt:lpstr>Apertura : firma digital del acta</vt:lpstr>
      <vt:lpstr>Apertura : Subir el acta firmada y cerrar el acto</vt:lpstr>
      <vt:lpstr>Apertura : ofertas publicas</vt:lpstr>
      <vt:lpstr>Apertura : ofertas publicas</vt:lpstr>
      <vt:lpstr>Practica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Wagner </cp:lastModifiedBy>
  <cp:revision>29</cp:revision>
  <dcterms:created xsi:type="dcterms:W3CDTF">2010-05-18T00:37:36Z</dcterms:created>
  <dcterms:modified xsi:type="dcterms:W3CDTF">2010-07-27T14:59:46Z</dcterms:modified>
</cp:coreProperties>
</file>